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6"/>
  </p:notesMasterIdLst>
  <p:handoutMasterIdLst>
    <p:handoutMasterId r:id="rId37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36" r:id="rId9"/>
    <p:sldId id="442" r:id="rId10"/>
    <p:sldId id="440" r:id="rId11"/>
    <p:sldId id="444" r:id="rId12"/>
    <p:sldId id="443" r:id="rId13"/>
    <p:sldId id="439" r:id="rId14"/>
    <p:sldId id="441" r:id="rId15"/>
    <p:sldId id="450" r:id="rId16"/>
    <p:sldId id="466" r:id="rId17"/>
    <p:sldId id="437" r:id="rId18"/>
    <p:sldId id="445" r:id="rId19"/>
    <p:sldId id="433" r:id="rId20"/>
    <p:sldId id="446" r:id="rId21"/>
    <p:sldId id="447" r:id="rId22"/>
    <p:sldId id="448" r:id="rId23"/>
    <p:sldId id="449" r:id="rId24"/>
    <p:sldId id="467" r:id="rId25"/>
    <p:sldId id="451" r:id="rId26"/>
    <p:sldId id="452" r:id="rId27"/>
    <p:sldId id="453" r:id="rId28"/>
    <p:sldId id="454" r:id="rId29"/>
    <p:sldId id="462" r:id="rId30"/>
    <p:sldId id="455" r:id="rId31"/>
    <p:sldId id="465" r:id="rId32"/>
    <p:sldId id="457" r:id="rId33"/>
    <p:sldId id="468" r:id="rId34"/>
    <p:sldId id="40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0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28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4A3D544-E443-4D0E-912F-7E8D879F4C88}"/>
              </a:ext>
            </a:extLst>
          </p:cNvPr>
          <p:cNvSpPr txBox="1">
            <a:spLocks/>
          </p:cNvSpPr>
          <p:nvPr/>
        </p:nvSpPr>
        <p:spPr>
          <a:xfrm>
            <a:off x="1523683" y="2600960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54397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9302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0805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41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342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709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26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02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4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553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2868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51721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95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7328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91919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901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54342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82795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0044"/>
              </p:ext>
            </p:extLst>
          </p:nvPr>
        </p:nvGraphicFramePr>
        <p:xfrm>
          <a:off x="955834" y="1268413"/>
          <a:ext cx="10280332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3731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434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506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649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Pages>7</Pages>
  <Words>2994</Words>
  <Characters>0</Characters>
  <Application>Microsoft Office PowerPoint</Application>
  <DocSecurity>0</DocSecurity>
  <PresentationFormat>와이드스크린</PresentationFormat>
  <Lines>0</Lines>
  <Paragraphs>461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4223</cp:revision>
  <dcterms:modified xsi:type="dcterms:W3CDTF">2025-01-24T09:58:16Z</dcterms:modified>
  <cp:version>9.103.97.45139</cp:version>
</cp:coreProperties>
</file>